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2" r:id="rId3"/>
    <p:sldId id="273" r:id="rId4"/>
    <p:sldId id="275" r:id="rId5"/>
    <p:sldId id="277" r:id="rId6"/>
    <p:sldId id="278" r:id="rId7"/>
    <p:sldId id="279" r:id="rId8"/>
    <p:sldId id="274" r:id="rId9"/>
    <p:sldId id="280" r:id="rId10"/>
    <p:sldId id="281" r:id="rId11"/>
    <p:sldId id="282" r:id="rId12"/>
    <p:sldId id="276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/>
    <p:restoredTop sz="96240"/>
  </p:normalViewPr>
  <p:slideViewPr>
    <p:cSldViewPr snapToGrid="0" snapToObjects="1">
      <p:cViewPr varScale="1">
        <p:scale>
          <a:sx n="125" d="100"/>
          <a:sy n="125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FE40-DCAE-6B70-5994-DA1D6150A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0007-2D39-215D-2256-CD9281681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8392-01AA-30C7-187C-17C0C43A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0F84D-FE98-BC6F-7F73-C09460B0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DD735-0096-D80C-CD01-2D40798A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5BB9-1DA7-BC03-EA16-2561B7B9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964B8-DB19-8267-E074-C45203CF7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E8A73-EF22-755C-B10E-BA3AD7CE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152D-E7F0-0CB6-9853-2FE5ECB3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3320D-C775-1FE6-9123-9B5BB153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08229-5A7E-CB6A-3C0A-CF2BB25DC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2471C-F006-9072-A9CB-04D42C875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37CB-09C3-EC0B-D5FD-EB78B036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A89BC-08CB-C4B9-1E7B-9CF87547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96DA1-26E6-4703-C595-4F2B8321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7CFB-741E-4B15-5CEB-888C7741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D71E-08FA-09AE-F145-781414117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9EAC8-8E04-959B-7DD6-E08E3CBC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CBF7C-389A-465D-C443-09860D29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72350-5FC5-0E21-E59D-247E30B2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6B0B-4D54-1D01-80B6-D6B34695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2CF1E-AF0A-1551-CCC6-C156F7678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FE78C-1EC2-1D4C-0272-518EB70C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F95C5-4A50-52A8-56D3-825DADAD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928ED-6B91-C022-E1F0-6F71FFF0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7A29-8418-FED7-D546-47579469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6B79-5FDA-0044-6476-849E6FBF0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ECBDD-91CD-28CA-257F-852511457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89FA7-693B-80E7-4CED-F761C755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8CC7D-DC9F-A3E4-CBC6-3802702B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F4BDB-C03C-13A9-CE5D-18EAF31F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3767-A1D0-8510-E8C3-1B0299A5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53583-AE04-00A5-575A-7089B9043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57F89-49B0-385D-A301-155A8A963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20323-45B6-2BE8-40C9-9EAFAB062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E8798-659A-C561-8441-ED04E7336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6A0B0-7145-EB69-AD73-055FF612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B33C7-F1E9-112F-9911-979E82DB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8D81-EDB4-2C4C-D3CD-7A7CB1F1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3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EF49-0042-70A5-5A16-E9DA28BB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AA319-7174-65AE-B384-D71BAF7C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32C61-F99B-C73E-E4E2-F39CDEA0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462BC-7B8D-3B4E-941E-4726AE17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AE2BF-431F-C9E1-8CCF-606D7E13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617F0-0229-84E0-931A-67338BAC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51925-1D98-157E-4A39-0BCB7FAC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C90B-033E-F59F-474B-AFD6F082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5254-CE80-8A06-BECB-5F7C037F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B96B-93A2-CE63-1ECA-C724B3209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518CB-6025-B280-ED88-084083CC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9DC5E-6DF5-FA4B-2BC1-B8022273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BFB2D-BC4C-1267-E26F-1A2759EE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E5A9-22F7-32C6-E3B2-FEFC1E73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C239D-2AE5-B14D-4817-7B4A601DB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9F984-CCE4-FA56-C47A-148D45963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D4719-DF97-4BBE-B70C-CA1D215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BD344-4EA8-D7DD-B2FA-F9ACED43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2AC7-3F49-7BE3-A9A8-8E80FA7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6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2BEA9-38C2-9A66-99E0-9BC66231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48C4C-0838-AD49-1709-6E172F5C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1F51-8F16-225B-C3D2-5511EC971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65A9F-08B3-AF42-ABB7-0BC322465907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D7FC7-6A81-EF98-7BC3-CB8F5AD98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67F3-CEE1-0610-53B8-E71C2F411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B9BD-1C63-0240-9281-0DE43C72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6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BA767-AEC9-475A-54BB-4834A794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2685"/>
            <a:ext cx="12192000" cy="89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7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9199"/>
            <a:ext cx="10515600" cy="404778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</a:t>
            </a:r>
            <a:r>
              <a:rPr lang="en-US" u="sng" dirty="0"/>
              <a:t>compassion</a:t>
            </a:r>
            <a:r>
              <a:rPr lang="en-US" dirty="0"/>
              <a:t> of God moved Him to raise up a deliverer, Ehud, who would lead Israel out of bondage. </a:t>
            </a:r>
          </a:p>
          <a:p>
            <a:pPr lvl="0"/>
            <a:r>
              <a:rPr lang="en-US" dirty="0"/>
              <a:t>Ehud may not have had training, and he may not have had weapons, but he had </a:t>
            </a:r>
            <a:r>
              <a:rPr lang="en-US" u="sng" dirty="0"/>
              <a:t>ingenuity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When Ehud was admitted into king </a:t>
            </a:r>
            <a:r>
              <a:rPr lang="en-US" dirty="0" err="1"/>
              <a:t>Eglon’s</a:t>
            </a:r>
            <a:r>
              <a:rPr lang="en-US" dirty="0"/>
              <a:t> presence, he stated that he had a </a:t>
            </a:r>
            <a:r>
              <a:rPr lang="en-US" u="sng" dirty="0"/>
              <a:t>message</a:t>
            </a:r>
            <a:r>
              <a:rPr lang="en-US" dirty="0"/>
              <a:t> from God for the king.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346129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9199"/>
            <a:ext cx="10515600" cy="404778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Ehud’s victory brought eighty years of </a:t>
            </a:r>
            <a:r>
              <a:rPr lang="en-US" u="sng" dirty="0"/>
              <a:t>peace</a:t>
            </a:r>
            <a:r>
              <a:rPr lang="en-US" dirty="0"/>
              <a:t> to the land of Israel.</a:t>
            </a:r>
          </a:p>
          <a:p>
            <a:pPr lvl="0"/>
            <a:r>
              <a:rPr lang="en-US" dirty="0"/>
              <a:t>Ehud was willing to </a:t>
            </a:r>
            <a:r>
              <a:rPr lang="en-US" u="sng" dirty="0"/>
              <a:t>surrender</a:t>
            </a:r>
            <a:r>
              <a:rPr lang="en-US" dirty="0"/>
              <a:t> himself to God, even when striving against overwhelming opposition. </a:t>
            </a:r>
          </a:p>
          <a:p>
            <a:pPr lvl="0"/>
            <a:r>
              <a:rPr lang="en-US" dirty="0"/>
              <a:t>The </a:t>
            </a:r>
            <a:r>
              <a:rPr lang="en-US" u="sng" dirty="0"/>
              <a:t>mission</a:t>
            </a:r>
            <a:r>
              <a:rPr lang="en-US" dirty="0"/>
              <a:t> of the judges is not far from that of Jesus the Messiah.</a:t>
            </a:r>
          </a:p>
          <a:p>
            <a:pPr lvl="0"/>
            <a:r>
              <a:rPr lang="en-US" dirty="0"/>
              <a:t>In too many cases, we fight among </a:t>
            </a:r>
            <a:r>
              <a:rPr lang="en-US" u="sng" dirty="0"/>
              <a:t>ourselves</a:t>
            </a:r>
            <a:r>
              <a:rPr lang="en-US" dirty="0"/>
              <a:t> rather than fighting against the enemy.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138487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0959"/>
            <a:ext cx="10515600" cy="3936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Shamgar: The First Minor Judge (3.31)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baseline="30000" dirty="0"/>
              <a:t>31</a:t>
            </a:r>
            <a:r>
              <a:rPr lang="en-US" b="1" dirty="0"/>
              <a:t> After him was Shamgar the son of </a:t>
            </a:r>
            <a:r>
              <a:rPr lang="en-US" b="1" dirty="0" err="1"/>
              <a:t>Anath</a:t>
            </a:r>
            <a:r>
              <a:rPr lang="en-US" b="1" dirty="0"/>
              <a:t>, who killed six hundred men of the Philistines with an ox goad; and he also delivered Israel.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176792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0959"/>
            <a:ext cx="10515600" cy="393602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Out of the twelve judges named in the book of Judges, six are classified as ‘minor’ judges because their stories are very short, lacking in </a:t>
            </a:r>
            <a:r>
              <a:rPr lang="en-US" u="sng" dirty="0"/>
              <a:t>detail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Shamgar appears to have been a </a:t>
            </a:r>
            <a:r>
              <a:rPr lang="en-US" u="sng" dirty="0"/>
              <a:t>contemporary</a:t>
            </a:r>
            <a:r>
              <a:rPr lang="en-US" dirty="0"/>
              <a:t> of Deborah.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75304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681"/>
            <a:ext cx="10515600" cy="4271306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</a:p>
          <a:p>
            <a:pPr lvl="0"/>
            <a:r>
              <a:rPr lang="en-US" dirty="0"/>
              <a:t>The power of the Holy Spirit does not come to us on account of our </a:t>
            </a:r>
            <a:r>
              <a:rPr lang="en-US" u="sng" dirty="0"/>
              <a:t>experience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We are </a:t>
            </a:r>
            <a:r>
              <a:rPr lang="en-US" u="sng" dirty="0"/>
              <a:t>empowered</a:t>
            </a:r>
            <a:r>
              <a:rPr lang="en-US" dirty="0"/>
              <a:t> by the Holy Spirit for the benefit of the people of God, not for our own personal gain.</a:t>
            </a:r>
          </a:p>
          <a:p>
            <a:pPr lvl="0"/>
            <a:r>
              <a:rPr lang="en-US" dirty="0"/>
              <a:t>We need men and women who will stand up in the power of the Spirit and fight the spiritual battles, resisting the onslaught of </a:t>
            </a:r>
            <a:r>
              <a:rPr lang="en-US" u="sng" dirty="0"/>
              <a:t>darkness</a:t>
            </a:r>
            <a:r>
              <a:rPr lang="en-US" dirty="0"/>
              <a:t> that is aimed at the church.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416448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681"/>
            <a:ext cx="10515600" cy="427130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God wants leaders who will </a:t>
            </a:r>
            <a:r>
              <a:rPr lang="en-US" u="sng" dirty="0"/>
              <a:t>serve</a:t>
            </a:r>
            <a:r>
              <a:rPr lang="en-US" dirty="0"/>
              <a:t> rather than be served.</a:t>
            </a:r>
          </a:p>
          <a:p>
            <a:pPr lvl="0"/>
            <a:r>
              <a:rPr lang="en-US" dirty="0"/>
              <a:t>Sometimes the Holy Spirit grants </a:t>
            </a:r>
            <a:r>
              <a:rPr lang="en-US" u="sng" dirty="0"/>
              <a:t>permanent</a:t>
            </a:r>
            <a:r>
              <a:rPr lang="en-US" dirty="0"/>
              <a:t> endowments for service (David, the elders), but at other times the power of God is of a temporary nature (the judges).</a:t>
            </a:r>
          </a:p>
          <a:p>
            <a:pPr lvl="0"/>
            <a:r>
              <a:rPr lang="en-US" dirty="0"/>
              <a:t>Let us remember that Jesus is the head of the church, and we are </a:t>
            </a:r>
            <a:r>
              <a:rPr lang="en-US" u="sng" dirty="0"/>
              <a:t>servants</a:t>
            </a:r>
            <a:r>
              <a:rPr lang="en-US" dirty="0"/>
              <a:t> of the church.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179916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4639"/>
            <a:ext cx="10515600" cy="37023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Every member of the </a:t>
            </a:r>
            <a:r>
              <a:rPr lang="en-US" u="sng" dirty="0"/>
              <a:t>Body</a:t>
            </a:r>
            <a:r>
              <a:rPr lang="en-US" dirty="0"/>
              <a:t> needs the empowering work of the Spirit (1 Cor. 12.11-31).</a:t>
            </a:r>
          </a:p>
          <a:p>
            <a:pPr lvl="0"/>
            <a:r>
              <a:rPr lang="en-US" dirty="0"/>
              <a:t>God does not </a:t>
            </a:r>
            <a:r>
              <a:rPr lang="en-US" u="sng" dirty="0"/>
              <a:t>limit</a:t>
            </a:r>
            <a:r>
              <a:rPr lang="en-US" dirty="0"/>
              <a:t> the work of the Holy Spirit to particular places or times. He is always working, and He often works outside the accepted channels of power.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166046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2187"/>
            <a:ext cx="10515600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Setting the 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empowering presence of the Holy Spirit is a necessity for the Christian life.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Scripture demonstrates that only when we are filled with the Spirit and directed by the Holy Spirit can we experience complete victory.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402000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2187"/>
            <a:ext cx="10515600" cy="4114799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God can use all kinds of people who come from varied and diverse backgrounds. Unlike us, God does not have a preconceived notion of the perfect leader, because He knows that every person has flaws. God is able to form and shape imperfect people.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399731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1"/>
            <a:ext cx="10515600" cy="46065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Othniel: The Model Judge (3.7–11) </a:t>
            </a:r>
          </a:p>
          <a:p>
            <a:pPr marL="0" indent="0">
              <a:buNone/>
            </a:pPr>
            <a:r>
              <a:rPr lang="en-US" b="1" baseline="30000" dirty="0"/>
              <a:t>7</a:t>
            </a:r>
            <a:r>
              <a:rPr lang="en-US" b="1" dirty="0"/>
              <a:t> So the children of Israel did evil in the sight of the </a:t>
            </a:r>
            <a:r>
              <a:rPr lang="en-US" b="1" cap="small" dirty="0"/>
              <a:t>Lord</a:t>
            </a:r>
            <a:r>
              <a:rPr lang="en-US" b="1" dirty="0"/>
              <a:t>. They forgot the </a:t>
            </a:r>
            <a:r>
              <a:rPr lang="en-US" b="1" cap="small" dirty="0"/>
              <a:t>Lord</a:t>
            </a:r>
            <a:r>
              <a:rPr lang="en-US" b="1" dirty="0"/>
              <a:t> their God, and served the Baals and </a:t>
            </a:r>
            <a:r>
              <a:rPr lang="en-US" b="1" dirty="0" err="1"/>
              <a:t>Asherahs</a:t>
            </a:r>
            <a:r>
              <a:rPr lang="en-US" b="1" dirty="0"/>
              <a:t>. </a:t>
            </a:r>
            <a:r>
              <a:rPr lang="en-US" b="1" baseline="30000" dirty="0"/>
              <a:t>8</a:t>
            </a:r>
            <a:r>
              <a:rPr lang="en-US" b="1" dirty="0"/>
              <a:t> Therefore the anger of the </a:t>
            </a:r>
            <a:r>
              <a:rPr lang="en-US" b="1" cap="small" dirty="0"/>
              <a:t>Lord</a:t>
            </a:r>
            <a:r>
              <a:rPr lang="en-US" b="1" dirty="0"/>
              <a:t> was hot against Israel, and He sold them into the hand of </a:t>
            </a:r>
            <a:r>
              <a:rPr lang="en-US" b="1" dirty="0" err="1"/>
              <a:t>Cushan-Rishathaim</a:t>
            </a:r>
            <a:r>
              <a:rPr lang="en-US" b="1" dirty="0"/>
              <a:t> king of Mesopotamia; and the children of Israel served </a:t>
            </a:r>
            <a:r>
              <a:rPr lang="en-US" b="1" dirty="0" err="1"/>
              <a:t>Cushan-Rishathaim</a:t>
            </a:r>
            <a:r>
              <a:rPr lang="en-US" b="1" dirty="0"/>
              <a:t> eight years. </a:t>
            </a:r>
            <a:r>
              <a:rPr lang="en-US" b="1" baseline="30000" dirty="0"/>
              <a:t>9</a:t>
            </a:r>
            <a:r>
              <a:rPr lang="en-US" b="1" dirty="0"/>
              <a:t> When the children of Israel cried out to the </a:t>
            </a:r>
            <a:r>
              <a:rPr lang="en-US" b="1" cap="small" dirty="0"/>
              <a:t>Lord</a:t>
            </a:r>
            <a:r>
              <a:rPr lang="en-US" b="1" dirty="0"/>
              <a:t>, the </a:t>
            </a:r>
            <a:r>
              <a:rPr lang="en-US" b="1" cap="small" dirty="0"/>
              <a:t>Lord</a:t>
            </a:r>
            <a:r>
              <a:rPr lang="en-US" b="1" dirty="0"/>
              <a:t> raised up a deliverer for the children of Israel, who delivered them: Othniel the son of </a:t>
            </a:r>
            <a:r>
              <a:rPr lang="en-US" b="1" dirty="0" err="1"/>
              <a:t>Kenaz</a:t>
            </a:r>
            <a:r>
              <a:rPr lang="en-US" b="1" dirty="0"/>
              <a:t>, Caleb’s younger brother. </a:t>
            </a:r>
            <a:r>
              <a:rPr lang="en-US" b="1" baseline="30000" dirty="0"/>
              <a:t>10</a:t>
            </a:r>
            <a:r>
              <a:rPr lang="en-US" b="1" dirty="0"/>
              <a:t> The Spirit of the </a:t>
            </a:r>
            <a:r>
              <a:rPr lang="en-US" b="1" cap="small" dirty="0"/>
              <a:t>Lord</a:t>
            </a:r>
            <a:r>
              <a:rPr lang="en-US" b="1" dirty="0"/>
              <a:t> came upon him, and he judged Israel. He went out to war, and the </a:t>
            </a:r>
            <a:r>
              <a:rPr lang="en-US" b="1" cap="small" dirty="0"/>
              <a:t>Lord</a:t>
            </a:r>
            <a:r>
              <a:rPr lang="en-US" b="1" dirty="0"/>
              <a:t> delivered </a:t>
            </a:r>
            <a:r>
              <a:rPr lang="en-US" b="1" dirty="0" err="1"/>
              <a:t>Cushan-Rishathaim</a:t>
            </a:r>
            <a:r>
              <a:rPr lang="en-US" b="1" dirty="0"/>
              <a:t> king of Mesopotamia into his hand; and his hand prevailed over </a:t>
            </a:r>
            <a:r>
              <a:rPr lang="en-US" b="1" dirty="0" err="1"/>
              <a:t>Cushan-Rishathaim</a:t>
            </a:r>
            <a:r>
              <a:rPr lang="en-US" b="1" dirty="0"/>
              <a:t>. </a:t>
            </a:r>
            <a:r>
              <a:rPr lang="en-US" b="1" baseline="30000" dirty="0"/>
              <a:t>11</a:t>
            </a:r>
            <a:r>
              <a:rPr lang="en-US" b="1" dirty="0"/>
              <a:t> So the land had rest for forty years. Then Othniel the son of </a:t>
            </a:r>
            <a:r>
              <a:rPr lang="en-US" b="1" dirty="0" err="1"/>
              <a:t>Kenaz</a:t>
            </a:r>
            <a:r>
              <a:rPr lang="en-US" b="1" dirty="0"/>
              <a:t> died.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6372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79"/>
            <a:ext cx="10515600" cy="422050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Othniel is the first of </a:t>
            </a:r>
            <a:r>
              <a:rPr lang="en-US" u="sng" dirty="0"/>
              <a:t>twelve</a:t>
            </a:r>
            <a:r>
              <a:rPr lang="en-US" dirty="0"/>
              <a:t> judges mentioned in the book of Judges. </a:t>
            </a:r>
          </a:p>
          <a:p>
            <a:pPr lvl="0"/>
            <a:r>
              <a:rPr lang="en-US" dirty="0"/>
              <a:t>Baal was a storm god and warrior god, and </a:t>
            </a:r>
            <a:r>
              <a:rPr lang="en-US" u="sng" dirty="0"/>
              <a:t>Asherah</a:t>
            </a:r>
            <a:r>
              <a:rPr lang="en-US" dirty="0"/>
              <a:t> was his wife. Asherah is referred to in some Bible translations as ‘the groves’.</a:t>
            </a:r>
          </a:p>
          <a:p>
            <a:pPr lvl="0"/>
            <a:r>
              <a:rPr lang="en-US" dirty="0"/>
              <a:t>The fact that Israel is said to have ‘served’ </a:t>
            </a:r>
            <a:r>
              <a:rPr lang="en-US" dirty="0" err="1"/>
              <a:t>Cushan-Rishathaim</a:t>
            </a:r>
            <a:r>
              <a:rPr lang="en-US" dirty="0"/>
              <a:t> (3.8) teaches us that unfaithfulness to God leads to </a:t>
            </a:r>
            <a:r>
              <a:rPr lang="en-US" u="sng" dirty="0"/>
              <a:t>bondage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The pattern of </a:t>
            </a:r>
            <a:r>
              <a:rPr lang="en-US" u="sng" dirty="0"/>
              <a:t>deliverance</a:t>
            </a:r>
            <a:r>
              <a:rPr lang="en-US" dirty="0"/>
              <a:t> in Judges teaches us that we should not underestimate the power of prayer.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239875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79"/>
            <a:ext cx="10515600" cy="422050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Sometimes, God </a:t>
            </a:r>
            <a:r>
              <a:rPr lang="en-US" u="sng" dirty="0"/>
              <a:t>chooses</a:t>
            </a:r>
            <a:r>
              <a:rPr lang="en-US" dirty="0"/>
              <a:t> to use people who already have extensive experience. </a:t>
            </a:r>
          </a:p>
          <a:p>
            <a:pPr lvl="0"/>
            <a:r>
              <a:rPr lang="en-US" dirty="0"/>
              <a:t>The anointing of the Holy Spirit is the necessary prerequisite for a position of </a:t>
            </a:r>
            <a:r>
              <a:rPr lang="en-US" u="sng" dirty="0"/>
              <a:t>leadership</a:t>
            </a:r>
            <a:r>
              <a:rPr lang="en-US" dirty="0"/>
              <a:t> over God’s people. </a:t>
            </a:r>
          </a:p>
          <a:p>
            <a:pPr lvl="0"/>
            <a:r>
              <a:rPr lang="en-US" dirty="0"/>
              <a:t>The Spirit gave them the </a:t>
            </a:r>
            <a:r>
              <a:rPr lang="en-US" u="sng" dirty="0"/>
              <a:t>wisdom</a:t>
            </a:r>
            <a:r>
              <a:rPr lang="en-US" dirty="0"/>
              <a:t> that was needed to rule. </a:t>
            </a:r>
          </a:p>
          <a:p>
            <a:pPr lvl="0"/>
            <a:r>
              <a:rPr lang="en-US" dirty="0"/>
              <a:t>In the case of the judges, the text emphasizes their role as </a:t>
            </a:r>
            <a:r>
              <a:rPr lang="en-US" u="sng" dirty="0"/>
              <a:t>saviors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389750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79"/>
            <a:ext cx="10515600" cy="422050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the book of Judges, the Holy Spirit is always called ‘the Spirit of the </a:t>
            </a:r>
            <a:r>
              <a:rPr lang="en-US" u="sng" dirty="0"/>
              <a:t>Lord’</a:t>
            </a:r>
            <a:r>
              <a:rPr lang="en-US" dirty="0"/>
              <a:t> rather than ‘the Spirit of God’ (i.e. ‘the Spirit of Elohim).</a:t>
            </a:r>
          </a:p>
          <a:p>
            <a:pPr lvl="0"/>
            <a:r>
              <a:rPr lang="en-US" dirty="0"/>
              <a:t>The personal name ‘Yahweh’ claims priority in Judges because Yahweh is the name of Israel’s </a:t>
            </a:r>
            <a:r>
              <a:rPr lang="en-US" u="sng" dirty="0"/>
              <a:t>savior</a:t>
            </a:r>
            <a:r>
              <a:rPr lang="en-US" dirty="0"/>
              <a:t> and King.</a:t>
            </a:r>
          </a:p>
          <a:p>
            <a:pPr lvl="0"/>
            <a:r>
              <a:rPr lang="en-US" dirty="0"/>
              <a:t>After the Holy Spirit empowers Othniel, he goes to battle and wins the war, but the victory is attributed to the </a:t>
            </a:r>
            <a:r>
              <a:rPr lang="en-US" u="sng" dirty="0"/>
              <a:t>Lord</a:t>
            </a:r>
            <a:r>
              <a:rPr lang="en-US" dirty="0"/>
              <a:t>, who ‘handed over’ (3.10) the king and his army to Othniel.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123729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1"/>
            <a:ext cx="10515600" cy="4606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Ehud: The Left-Handed Judge (3.12–30)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baseline="30000" dirty="0"/>
              <a:t>12</a:t>
            </a:r>
            <a:r>
              <a:rPr lang="en-US" b="1" dirty="0"/>
              <a:t> And the children of Israel again did evil in the sight of the </a:t>
            </a:r>
            <a:r>
              <a:rPr lang="en-US" b="1" cap="small" dirty="0"/>
              <a:t>Lord</a:t>
            </a:r>
            <a:r>
              <a:rPr lang="en-US" b="1" dirty="0"/>
              <a:t>. So the </a:t>
            </a:r>
            <a:r>
              <a:rPr lang="en-US" b="1" cap="small" dirty="0"/>
              <a:t>Lord</a:t>
            </a:r>
            <a:r>
              <a:rPr lang="en-US" b="1" dirty="0"/>
              <a:t> strengthened </a:t>
            </a:r>
            <a:r>
              <a:rPr lang="en-US" b="1" dirty="0" err="1"/>
              <a:t>Eglon</a:t>
            </a:r>
            <a:r>
              <a:rPr lang="en-US" b="1" dirty="0"/>
              <a:t> king of Moab against Israel, because they had done evil in the sight of the </a:t>
            </a:r>
            <a:r>
              <a:rPr lang="en-US" b="1" cap="small" dirty="0"/>
              <a:t>Lord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baseline="30000" dirty="0"/>
              <a:t>15</a:t>
            </a:r>
            <a:r>
              <a:rPr lang="en-US" b="1" dirty="0"/>
              <a:t> But when the children of Israel cried out to the </a:t>
            </a:r>
            <a:r>
              <a:rPr lang="en-US" b="1" cap="small" dirty="0"/>
              <a:t>Lord</a:t>
            </a:r>
            <a:r>
              <a:rPr lang="en-US" b="1" dirty="0"/>
              <a:t>, the </a:t>
            </a:r>
            <a:r>
              <a:rPr lang="en-US" b="1" cap="small" dirty="0"/>
              <a:t>Lord</a:t>
            </a:r>
            <a:r>
              <a:rPr lang="en-US" b="1" dirty="0"/>
              <a:t> raised up a deliverer for them: Ehud the son of Gera, the Benjamite, a left-handed man.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127797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DD3FD0-737C-356D-19F4-8D573627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6147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943AF0-024E-E84F-3AF6-2C1A5B9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1"/>
            <a:ext cx="10515600" cy="460658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After Othniel dies, the cycle of </a:t>
            </a:r>
            <a:r>
              <a:rPr lang="en-US" u="sng" dirty="0"/>
              <a:t>rebellion</a:t>
            </a:r>
            <a:r>
              <a:rPr lang="en-US" dirty="0"/>
              <a:t> begins again. </a:t>
            </a:r>
          </a:p>
          <a:p>
            <a:pPr lvl="0"/>
            <a:r>
              <a:rPr lang="en-US" dirty="0"/>
              <a:t>The evil activity referred to here and throughout the book of Judges is </a:t>
            </a:r>
            <a:r>
              <a:rPr lang="en-US" u="sng" dirty="0"/>
              <a:t>idolatry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Because of Israel’s sin, the Lord once again turns them over to their enemy for </a:t>
            </a:r>
            <a:r>
              <a:rPr lang="en-US" u="sng" dirty="0"/>
              <a:t>punishment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Therefore, the sin of Israel caused them to lose </a:t>
            </a:r>
            <a:r>
              <a:rPr lang="en-US" u="sng" dirty="0"/>
              <a:t>control</a:t>
            </a:r>
            <a:r>
              <a:rPr lang="en-US" dirty="0"/>
              <a:t> of territory that they had conquered earlier.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D2EB-ACC8-4002-8B41-943769CA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8" y="111867"/>
            <a:ext cx="11042514" cy="1391055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</a:rPr>
              <a:t>Victory through the Spirit: </a:t>
            </a:r>
            <a:br>
              <a:rPr lang="en-US" b="1" cap="small" dirty="0">
                <a:solidFill>
                  <a:schemeClr val="bg1"/>
                </a:solidFill>
              </a:rPr>
            </a:br>
            <a:r>
              <a:rPr lang="en-US" b="1" cap="small" dirty="0">
                <a:solidFill>
                  <a:schemeClr val="bg1"/>
                </a:solidFill>
              </a:rPr>
              <a:t>Othniel and Ehud (Judges 3.7–31)</a:t>
            </a:r>
          </a:p>
        </p:txBody>
      </p:sp>
    </p:spTree>
    <p:extLst>
      <p:ext uri="{BB962C8B-B14F-4D97-AF65-F5344CB8AC3E}">
        <p14:creationId xmlns:p14="http://schemas.microsoft.com/office/powerpoint/2010/main" val="2666634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1233</Words>
  <Application>Microsoft Macintosh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  <vt:lpstr>Victory through the Spirit:  Othniel and Ehud (Judges 3.7–31)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Martin</dc:creator>
  <cp:lastModifiedBy>Lee Martin</cp:lastModifiedBy>
  <cp:revision>8</cp:revision>
  <dcterms:created xsi:type="dcterms:W3CDTF">2022-08-15T21:31:23Z</dcterms:created>
  <dcterms:modified xsi:type="dcterms:W3CDTF">2022-08-15T22:36:03Z</dcterms:modified>
</cp:coreProperties>
</file>